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7" r:id="rId4"/>
    <p:sldId id="26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AA2E6-6EC2-4C6F-AA21-4A6ECFA64B48}" type="datetimeFigureOut">
              <a:rPr lang="it-IT" smtClean="0"/>
              <a:pPr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EE04-FC83-4CA0-9B6A-3C63235A3AB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gi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gi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14282" y="214290"/>
          <a:ext cx="6215106" cy="642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8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877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LA1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rgbClr val="002060"/>
                          </a:solidFill>
                        </a:rPr>
                        <a:t>INDICE</a:t>
                      </a:r>
                      <a:r>
                        <a:rPr lang="it-IT" sz="2000" baseline="0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it-IT" sz="2000" baseline="0" dirty="0" err="1">
                          <a:solidFill>
                            <a:srgbClr val="002060"/>
                          </a:solidFill>
                        </a:rPr>
                        <a:t>DI</a:t>
                      </a:r>
                      <a:r>
                        <a:rPr lang="it-IT" sz="2000" baseline="0" dirty="0">
                          <a:solidFill>
                            <a:srgbClr val="002060"/>
                          </a:solidFill>
                        </a:rPr>
                        <a:t>  GRADIMENTO</a:t>
                      </a:r>
                      <a:endParaRPr lang="it-IT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2372">
                <a:tc>
                  <a:txBody>
                    <a:bodyPr/>
                    <a:lstStyle/>
                    <a:p>
                      <a:pPr algn="l"/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ASCOLTO</a:t>
                      </a:r>
                      <a:r>
                        <a:rPr lang="it-IT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it-IT" b="1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b="1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b="1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2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CONVERSAZIONE</a:t>
                      </a: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2372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LETTURA</a:t>
                      </a: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4427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SCRITTURA</a:t>
                      </a: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Immagine 100" descr="http://dothealthclub.com/wp-content/uploads/2011/02/hearing-problem-remed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00174"/>
            <a:ext cx="928694" cy="1000132"/>
          </a:xfrm>
          <a:prstGeom prst="rect">
            <a:avLst/>
          </a:prstGeom>
          <a:noFill/>
        </p:spPr>
      </p:pic>
      <p:pic>
        <p:nvPicPr>
          <p:cNvPr id="10" name="Immagine 97" descr="Risultati immagini per bla bla b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786058"/>
            <a:ext cx="1000132" cy="1071570"/>
          </a:xfrm>
          <a:prstGeom prst="rect">
            <a:avLst/>
          </a:prstGeom>
          <a:noFill/>
        </p:spPr>
      </p:pic>
      <p:pic>
        <p:nvPicPr>
          <p:cNvPr id="11" name="Immagine 99" descr="http://www.pvld.org/sites/default/files/legacyblog/uploads/2013/05/Murphy-Cat-and-Mouse-Reading.jpg"/>
          <p:cNvPicPr>
            <a:picLocks noChangeAspect="1" noChangeArrowheads="1"/>
          </p:cNvPicPr>
          <p:nvPr/>
        </p:nvPicPr>
        <p:blipFill>
          <a:blip r:embed="rId4"/>
          <a:srcRect l="3783" t="14734" r="1469" b="13184"/>
          <a:stretch>
            <a:fillRect/>
          </a:stretch>
        </p:blipFill>
        <p:spPr bwMode="auto">
          <a:xfrm>
            <a:off x="1214414" y="4286256"/>
            <a:ext cx="928694" cy="1000132"/>
          </a:xfrm>
          <a:prstGeom prst="rect">
            <a:avLst/>
          </a:prstGeom>
          <a:noFill/>
        </p:spPr>
      </p:pic>
      <p:pic>
        <p:nvPicPr>
          <p:cNvPr id="12" name="Immagine 102" descr="http://maclic.files.wordpress.com/2012/07/writing_clipar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715016"/>
            <a:ext cx="785818" cy="857256"/>
          </a:xfrm>
          <a:prstGeom prst="rect">
            <a:avLst/>
          </a:prstGeom>
          <a:noFill/>
        </p:spPr>
      </p:pic>
      <p:pic>
        <p:nvPicPr>
          <p:cNvPr id="13" name="Segnaposto contenuto 3" descr="Risultati immagini per FACCINE BLACK AND WHITE"/>
          <p:cNvPicPr>
            <a:picLocks noGrp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>
          <a:xfrm>
            <a:off x="6786578" y="214290"/>
            <a:ext cx="1143000" cy="981075"/>
          </a:xfrm>
        </p:spPr>
      </p:pic>
      <p:pic>
        <p:nvPicPr>
          <p:cNvPr id="14" name="Immagine 4" descr="Risultati immagini per FACCINE BLACK AND WHIT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43868" y="214290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magine 5" descr="http://dory.fr/images/smilies-vignettes/smiley-fache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86578" y="1500174"/>
            <a:ext cx="10715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magine 6" descr="C:\Documents and Settings\Utente\Desktop\image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43868" y="1500174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magine 7" descr="Risultati immagini per FACCINE BLACK AND WHITE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15140" y="2928934"/>
            <a:ext cx="107156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8" descr="Risultati immagini per FACCINE BLACK AND WHITE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001000" y="2928934"/>
            <a:ext cx="114300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mmagine 9" descr="Risultati immagini per FACCINE BLACK AND WHIT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715140" y="4572008"/>
            <a:ext cx="11430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2" descr="C:\Documents and Settings\Administrator\Documenti\Immagini\2008\cuori\San%20Valentino%20%2831%29[1].gif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00220" y="5500702"/>
            <a:ext cx="1343780" cy="1142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493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2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2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1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4987">
                <a:tc>
                  <a:txBody>
                    <a:bodyPr/>
                    <a:lstStyle/>
                    <a:p>
                      <a:r>
                        <a:rPr lang="it-IT" dirty="0"/>
                        <a:t>ABILITA’ COMUNICATIVE LA1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ORA  IO  SO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GUIDATO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Abbastanza</a:t>
                      </a:r>
                      <a:r>
                        <a:rPr lang="it-IT" dirty="0"/>
                        <a:t>  autonomo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Autonomo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Abbinami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981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ASCOLTO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Riesco a riconoscere parole familiari ed espressioni semplici purché si parli lentamente e chiaramente. </a:t>
                      </a:r>
                      <a:r>
                        <a:rPr lang="it-IT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0850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sz="1600" dirty="0"/>
                        <a:t>CONVERSAZIONE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Riesco a interagire in modo semplice </a:t>
                      </a:r>
                    </a:p>
                    <a:p>
                      <a:endParaRPr lang="it-IT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porre e a rispondere a domande su argomenti  familiari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701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LETTURA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Riesco a capire nomi e persone che mi sono familiari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frasi molto semplici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481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SCRITTURA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Riesco a scrivere parole e frasi isolate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 breve e semplice testo</a:t>
                      </a:r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compilare schede con  dati</a:t>
                      </a:r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chiari e ben definiti </a:t>
                      </a:r>
                      <a:endParaRPr lang="en-US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12" descr="C:\Documents and Settings\Administrator\Documenti\Immagini\2008\cuori\San%20Valentino%20%2831%29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46997" y="285728"/>
            <a:ext cx="697003" cy="592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493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14282" y="214290"/>
          <a:ext cx="6215106" cy="642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8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877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LA2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rgbClr val="002060"/>
                          </a:solidFill>
                        </a:rPr>
                        <a:t>INDICE</a:t>
                      </a:r>
                      <a:r>
                        <a:rPr lang="it-IT" sz="2000" baseline="0" dirty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it-IT" sz="2000" baseline="0" dirty="0" err="1">
                          <a:solidFill>
                            <a:srgbClr val="002060"/>
                          </a:solidFill>
                        </a:rPr>
                        <a:t>DI</a:t>
                      </a:r>
                      <a:r>
                        <a:rPr lang="it-IT" sz="2000" baseline="0" dirty="0">
                          <a:solidFill>
                            <a:srgbClr val="002060"/>
                          </a:solidFill>
                        </a:rPr>
                        <a:t>  GRADIMENTO</a:t>
                      </a:r>
                      <a:endParaRPr lang="it-IT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2372">
                <a:tc>
                  <a:txBody>
                    <a:bodyPr/>
                    <a:lstStyle/>
                    <a:p>
                      <a:pPr algn="l"/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ASCOLTO</a:t>
                      </a:r>
                      <a:r>
                        <a:rPr lang="it-IT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it-IT" b="1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b="1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b="1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2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CONVERSAZIONE</a:t>
                      </a: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2372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LETTURA</a:t>
                      </a: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4427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002060"/>
                          </a:solidFill>
                        </a:rPr>
                        <a:t>SCRITTURA</a:t>
                      </a: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it-IT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Immagine 100" descr="http://dothealthclub.com/wp-content/uploads/2011/02/hearing-problem-remed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14422"/>
            <a:ext cx="928694" cy="1000132"/>
          </a:xfrm>
          <a:prstGeom prst="rect">
            <a:avLst/>
          </a:prstGeom>
          <a:noFill/>
        </p:spPr>
      </p:pic>
      <p:pic>
        <p:nvPicPr>
          <p:cNvPr id="10" name="Immagine 97" descr="Risultati immagini per bla bla b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786058"/>
            <a:ext cx="1000132" cy="1071570"/>
          </a:xfrm>
          <a:prstGeom prst="rect">
            <a:avLst/>
          </a:prstGeom>
          <a:noFill/>
        </p:spPr>
      </p:pic>
      <p:pic>
        <p:nvPicPr>
          <p:cNvPr id="11" name="Immagine 99" descr="http://www.pvld.org/sites/default/files/legacyblog/uploads/2013/05/Murphy-Cat-and-Mouse-Reading.jpg"/>
          <p:cNvPicPr>
            <a:picLocks noChangeAspect="1" noChangeArrowheads="1"/>
          </p:cNvPicPr>
          <p:nvPr/>
        </p:nvPicPr>
        <p:blipFill>
          <a:blip r:embed="rId4"/>
          <a:srcRect l="3783" t="14734" r="1469" b="13184"/>
          <a:stretch>
            <a:fillRect/>
          </a:stretch>
        </p:blipFill>
        <p:spPr bwMode="auto">
          <a:xfrm>
            <a:off x="1214414" y="4286256"/>
            <a:ext cx="928694" cy="1000132"/>
          </a:xfrm>
          <a:prstGeom prst="rect">
            <a:avLst/>
          </a:prstGeom>
          <a:noFill/>
        </p:spPr>
      </p:pic>
      <p:pic>
        <p:nvPicPr>
          <p:cNvPr id="12" name="Immagine 102" descr="http://maclic.files.wordpress.com/2012/07/writing_clipar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5643578"/>
            <a:ext cx="785818" cy="857256"/>
          </a:xfrm>
          <a:prstGeom prst="rect">
            <a:avLst/>
          </a:prstGeom>
          <a:noFill/>
        </p:spPr>
      </p:pic>
      <p:pic>
        <p:nvPicPr>
          <p:cNvPr id="13" name="Segnaposto contenuto 3" descr="Risultati immagini per FACCINE BLACK AND WHITE"/>
          <p:cNvPicPr>
            <a:picLocks noGrp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>
          <a:xfrm>
            <a:off x="6786578" y="214290"/>
            <a:ext cx="1143000" cy="981075"/>
          </a:xfrm>
        </p:spPr>
      </p:pic>
      <p:pic>
        <p:nvPicPr>
          <p:cNvPr id="14" name="Immagine 4" descr="Risultati immagini per FACCINE BLACK AND WHIT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43868" y="214290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magine 5" descr="http://dory.fr/images/smilies-vignettes/smiley-fache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86578" y="1500174"/>
            <a:ext cx="10715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magine 6" descr="C:\Documents and Settings\Utente\Desktop\image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43868" y="1500174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magine 7" descr="Risultati immagini per FACCINE BLACK AND WHITE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15140" y="2928934"/>
            <a:ext cx="107156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magine 8" descr="Risultati immagini per FACCINE BLACK AND WHITE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001000" y="2928934"/>
            <a:ext cx="114300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mmagine 9" descr="Risultati immagini per FACCINE BLACK AND WHIT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715140" y="4572008"/>
            <a:ext cx="11430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2" descr="C:\Documents and Settings\Administrator\Documenti\Immagini\2008\cuori\San%20Valentino%20%2831%29[1].gif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00220" y="5500702"/>
            <a:ext cx="1343780" cy="1142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493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0" y="0"/>
          <a:ext cx="9144000" cy="6744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6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1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3885">
                <a:tc>
                  <a:txBody>
                    <a:bodyPr/>
                    <a:lstStyle/>
                    <a:p>
                      <a:r>
                        <a:rPr lang="it-IT" sz="1200" dirty="0"/>
                        <a:t>ABILITA’ </a:t>
                      </a:r>
                    </a:p>
                    <a:p>
                      <a:r>
                        <a:rPr lang="it-IT" sz="1200" dirty="0"/>
                        <a:t>COMUNICATIVE LA2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ORA  IO  SO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GUIDATO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Abbastanza</a:t>
                      </a:r>
                      <a:r>
                        <a:rPr lang="it-IT" dirty="0"/>
                        <a:t>  autonomo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Autonomo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Abbinami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937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ASCOLTO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Riesco a capire espressioni e</a:t>
                      </a:r>
                    </a:p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parole di uso molto frequente</a:t>
                      </a:r>
                    </a:p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 afferrare l'essenziale</a:t>
                      </a:r>
                    </a:p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 messaggi e annunci</a:t>
                      </a:r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chiari.</a:t>
                      </a:r>
                      <a:r>
                        <a:rPr lang="it-IT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2132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sz="1400" dirty="0"/>
                        <a:t>CONVERSAZIONE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Riesco a interagire in modo semplice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porre/rispondere a domande su argomenti  familiari 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partecipare e sostenere </a:t>
                      </a:r>
                    </a:p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conversazioni</a:t>
                      </a: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393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LETTURA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Riesco a leggere e capire testi semplici e  trovare</a:t>
                      </a:r>
                    </a:p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informazioni specifiche 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2847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SCRITTURA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Riesco a scrivere un breve e semplice testo</a:t>
                      </a:r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prendere semplici appunti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compilare schede con  dati</a:t>
                      </a:r>
                      <a:r>
                        <a:rPr lang="it-IT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chiari e ben definiti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scrivere una serie di parole e semplici frasi usando connettori come: “ e, ma, perché “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12" descr="C:\Documents and Settings\Administrator\Documenti\Immagini\2008\cuori\San%20Valentino%20%2831%29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46997" y="285728"/>
            <a:ext cx="697003" cy="592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49396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Presentazione su schermo (4:3)</PresentationFormat>
  <Paragraphs>82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ausilio</dc:creator>
  <cp:lastModifiedBy>franco ausilio</cp:lastModifiedBy>
  <cp:revision>8</cp:revision>
  <dcterms:created xsi:type="dcterms:W3CDTF">1980-02-07T23:32:07Z</dcterms:created>
  <dcterms:modified xsi:type="dcterms:W3CDTF">2019-11-13T19:59:33Z</dcterms:modified>
</cp:coreProperties>
</file>